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14" r:id="rId19"/>
    <p:sldId id="315" r:id="rId20"/>
    <p:sldId id="301" r:id="rId21"/>
    <p:sldId id="262" r:id="rId22"/>
    <p:sldId id="278" r:id="rId23"/>
    <p:sldId id="279" r:id="rId24"/>
    <p:sldId id="281" r:id="rId25"/>
    <p:sldId id="280" r:id="rId26"/>
    <p:sldId id="284" r:id="rId27"/>
    <p:sldId id="289" r:id="rId28"/>
    <p:sldId id="293" r:id="rId29"/>
    <p:sldId id="282" r:id="rId30"/>
    <p:sldId id="283" r:id="rId31"/>
    <p:sldId id="285" r:id="rId32"/>
    <p:sldId id="286" r:id="rId33"/>
    <p:sldId id="305" r:id="rId34"/>
    <p:sldId id="306" r:id="rId35"/>
    <p:sldId id="287" r:id="rId36"/>
    <p:sldId id="291" r:id="rId37"/>
    <p:sldId id="302" r:id="rId38"/>
    <p:sldId id="303" r:id="rId39"/>
    <p:sldId id="298" r:id="rId40"/>
    <p:sldId id="266" r:id="rId41"/>
    <p:sldId id="288" r:id="rId42"/>
    <p:sldId id="267" r:id="rId43"/>
    <p:sldId id="294" r:id="rId44"/>
    <p:sldId id="295" r:id="rId45"/>
    <p:sldId id="296" r:id="rId46"/>
    <p:sldId id="304" r:id="rId47"/>
    <p:sldId id="264" r:id="rId48"/>
    <p:sldId id="297" r:id="rId49"/>
    <p:sldId id="263" r:id="rId50"/>
    <p:sldId id="311" r:id="rId51"/>
    <p:sldId id="300" r:id="rId52"/>
    <p:sldId id="310" r:id="rId53"/>
    <p:sldId id="307" r:id="rId54"/>
    <p:sldId id="312" r:id="rId55"/>
    <p:sldId id="313" r:id="rId56"/>
    <p:sldId id="265" r:id="rId57"/>
    <p:sldId id="26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1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3FB11A0A-7A5F-490C-961A-202981C99960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HubDispatcher</a:t>
          </a:r>
          <a:endParaRPr lang="en-US" sz="2900" kern="1200" dirty="0"/>
        </a:p>
      </dsp:txBody>
      <dsp:txXfrm>
        <a:off x="27668" y="948569"/>
        <a:ext cx="4008663" cy="825548"/>
      </dsp:txXfrm>
    </dsp:sp>
    <dsp:sp modelId="{3E45207A-053E-4E62-8705-23B3FC385EDA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PersistentConnectionMiddleware</a:t>
          </a:r>
          <a:endParaRPr lang="en-US" sz="1900" kern="1200" dirty="0"/>
        </a:p>
      </dsp:txBody>
      <dsp:txXfrm>
        <a:off x="27668" y="1869213"/>
        <a:ext cx="4008663" cy="825548"/>
      </dsp:txXfrm>
    </dsp:sp>
    <dsp:sp modelId="{C8AA011A-72DF-41CE-8655-1467916E7044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OWIN</a:t>
          </a:r>
          <a:endParaRPr lang="en-US" sz="28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System.Web HttpHandler</a:t>
          </a:r>
          <a:endParaRPr lang="en-US" sz="1900" kern="1200" dirty="0"/>
        </a:p>
      </dsp:txBody>
      <dsp:txXfrm>
        <a:off x="27668" y="3710501"/>
        <a:ext cx="4008663" cy="825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B1FE4A0A-FC16-4BE0-A8E8-B5ABC5A6EBDE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27668" y="948569"/>
        <a:ext cx="4008663" cy="825548"/>
      </dsp:txXfrm>
    </dsp:sp>
    <dsp:sp modelId="{3C2140DF-7C29-48C4-A431-3A7EE295B9F9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HttpConnectionDispatcher</a:t>
          </a:r>
          <a:endParaRPr lang="en-US" sz="2300" kern="1200" dirty="0"/>
        </a:p>
      </dsp:txBody>
      <dsp:txXfrm>
        <a:off x="27668" y="1869213"/>
        <a:ext cx="4008663" cy="825548"/>
      </dsp:txXfrm>
    </dsp:sp>
    <dsp:sp modelId="{A0B4D204-75E0-4D43-BDFB-B43B803FE202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RoutingMiddleware</a:t>
          </a:r>
          <a:endParaRPr lang="en-US" sz="23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ASP.NET Core HTTP Pipeline</a:t>
          </a:r>
          <a:endParaRPr lang="en-US" sz="2300" kern="1200" dirty="0"/>
        </a:p>
      </dsp:txBody>
      <dsp:txXfrm>
        <a:off x="27668" y="3710501"/>
        <a:ext cx="4008663" cy="825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</a:t>
          </a:r>
          <a:endParaRPr lang="en-US" sz="2100" kern="1200" dirty="0"/>
        </a:p>
      </dsp:txBody>
      <dsp:txXfrm>
        <a:off x="18308" y="18308"/>
        <a:ext cx="4025941" cy="588479"/>
      </dsp:txXfrm>
    </dsp:sp>
    <dsp:sp modelId="{8F6C920B-C013-41F7-9534-04C0278CB954}">
      <dsp:nvSpPr>
        <dsp:cNvPr id="0" name=""/>
        <dsp:cNvSpPr/>
      </dsp:nvSpPr>
      <dsp:spPr>
        <a:xfrm>
          <a:off x="721" y="656908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HubConnectionHandler</a:t>
          </a:r>
          <a:endParaRPr lang="en-US" sz="2100" kern="1200" dirty="0"/>
        </a:p>
      </dsp:txBody>
      <dsp:txXfrm>
        <a:off x="19029" y="675216"/>
        <a:ext cx="4025941" cy="588479"/>
      </dsp:txXfrm>
    </dsp:sp>
    <dsp:sp modelId="{18DFF6B1-B2D4-40A3-9F74-635F99E941D0}">
      <dsp:nvSpPr>
        <dsp:cNvPr id="0" name=""/>
        <dsp:cNvSpPr/>
      </dsp:nvSpPr>
      <dsp:spPr>
        <a:xfrm>
          <a:off x="721" y="1313174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HttpConnectionDispatcher</a:t>
          </a:r>
          <a:endParaRPr lang="en-US" sz="2100" kern="1200" dirty="0"/>
        </a:p>
      </dsp:txBody>
      <dsp:txXfrm>
        <a:off x="19029" y="1331482"/>
        <a:ext cx="4025941" cy="588479"/>
      </dsp:txXfrm>
    </dsp:sp>
    <dsp:sp modelId="{DCBBB332-3AE9-4273-AA6F-59A3215EEBD5}">
      <dsp:nvSpPr>
        <dsp:cNvPr id="0" name=""/>
        <dsp:cNvSpPr/>
      </dsp:nvSpPr>
      <dsp:spPr>
        <a:xfrm>
          <a:off x="721" y="1969439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RoutingMiddleware</a:t>
          </a:r>
          <a:endParaRPr lang="en-US" sz="2100" kern="1200" dirty="0"/>
        </a:p>
      </dsp:txBody>
      <dsp:txXfrm>
        <a:off x="19029" y="1987747"/>
        <a:ext cx="4025941" cy="588479"/>
      </dsp:txXfrm>
    </dsp:sp>
    <dsp:sp modelId="{F1266368-C29B-41E1-9C59-C609966B91E7}">
      <dsp:nvSpPr>
        <dsp:cNvPr id="0" name=""/>
        <dsp:cNvSpPr/>
      </dsp:nvSpPr>
      <dsp:spPr>
        <a:xfrm>
          <a:off x="721" y="2625705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ASP.NET Core HTTP Pipeline</a:t>
          </a:r>
          <a:endParaRPr lang="en-US" sz="2100" kern="1200" dirty="0"/>
        </a:p>
      </dsp:txBody>
      <dsp:txXfrm>
        <a:off x="19029" y="2644013"/>
        <a:ext cx="4025941" cy="588479"/>
      </dsp:txXfrm>
    </dsp:sp>
    <dsp:sp modelId="{7DBD5AEC-677D-4FF9-A30E-CE1582DB0C09}">
      <dsp:nvSpPr>
        <dsp:cNvPr id="0" name=""/>
        <dsp:cNvSpPr/>
      </dsp:nvSpPr>
      <dsp:spPr>
        <a:xfrm>
          <a:off x="721" y="3281971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Kestrel</a:t>
          </a:r>
          <a:endParaRPr lang="en-US" sz="2100" kern="1200" dirty="0"/>
        </a:p>
      </dsp:txBody>
      <dsp:txXfrm>
        <a:off x="19029" y="3300279"/>
        <a:ext cx="4025941" cy="588479"/>
      </dsp:txXfrm>
    </dsp:sp>
    <dsp:sp modelId="{173C2BB7-0388-4A6B-AF02-63C93DCAEB53}">
      <dsp:nvSpPr>
        <dsp:cNvPr id="0" name=""/>
        <dsp:cNvSpPr/>
      </dsp:nvSpPr>
      <dsp:spPr>
        <a:xfrm>
          <a:off x="721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Sockets</a:t>
          </a:r>
          <a:endParaRPr lang="en-US" sz="2100" kern="1200" dirty="0"/>
        </a:p>
      </dsp:txBody>
      <dsp:txXfrm>
        <a:off x="19029" y="3956545"/>
        <a:ext cx="1973555" cy="588479"/>
      </dsp:txXfrm>
    </dsp:sp>
    <dsp:sp modelId="{8C7B3B5B-CE8B-4A69-B882-CD5F34603010}">
      <dsp:nvSpPr>
        <dsp:cNvPr id="0" name=""/>
        <dsp:cNvSpPr/>
      </dsp:nvSpPr>
      <dsp:spPr>
        <a:xfrm>
          <a:off x="2053106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Libuv</a:t>
          </a:r>
          <a:endParaRPr lang="en-US" sz="2100" kern="1200" dirty="0"/>
        </a:p>
      </dsp:txBody>
      <dsp:txXfrm>
        <a:off x="2071414" y="3956545"/>
        <a:ext cx="1973555" cy="588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Hub</a:t>
          </a:r>
          <a:endParaRPr lang="en-US" sz="3700" kern="1200" dirty="0"/>
        </a:p>
      </dsp:txBody>
      <dsp:txXfrm>
        <a:off x="32211" y="32211"/>
        <a:ext cx="3998135" cy="1035344"/>
      </dsp:txXfrm>
    </dsp:sp>
    <dsp:sp modelId="{B1FE4A0A-FC16-4BE0-A8E8-B5ABC5A6EBDE}">
      <dsp:nvSpPr>
        <dsp:cNvPr id="0" name=""/>
        <dsp:cNvSpPr/>
      </dsp:nvSpPr>
      <dsp:spPr>
        <a:xfrm>
          <a:off x="721" y="115480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32932" y="1187011"/>
        <a:ext cx="3998135" cy="1035344"/>
      </dsp:txXfrm>
    </dsp:sp>
    <dsp:sp modelId="{199D4544-D00C-42CA-83CE-21E2C8EB5F51}">
      <dsp:nvSpPr>
        <dsp:cNvPr id="0" name=""/>
        <dsp:cNvSpPr/>
      </dsp:nvSpPr>
      <dsp:spPr>
        <a:xfrm>
          <a:off x="721" y="2309407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Kestrel</a:t>
          </a:r>
          <a:endParaRPr lang="en-US" sz="2600" kern="1200" dirty="0"/>
        </a:p>
      </dsp:txBody>
      <dsp:txXfrm>
        <a:off x="32932" y="2341618"/>
        <a:ext cx="3998135" cy="1035344"/>
      </dsp:txXfrm>
    </dsp:sp>
    <dsp:sp modelId="{5523A601-DCCD-430D-9B05-09D4CBB23CA8}">
      <dsp:nvSpPr>
        <dsp:cNvPr id="0" name=""/>
        <dsp:cNvSpPr/>
      </dsp:nvSpPr>
      <dsp:spPr>
        <a:xfrm>
          <a:off x="721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Sockets</a:t>
          </a:r>
          <a:endParaRPr lang="en-US" sz="2600" kern="1200" dirty="0"/>
        </a:p>
      </dsp:txBody>
      <dsp:txXfrm>
        <a:off x="32932" y="3496225"/>
        <a:ext cx="1945749" cy="1035344"/>
      </dsp:txXfrm>
    </dsp:sp>
    <dsp:sp modelId="{2926A42D-476C-4DC6-ADE6-EAA44A78E516}">
      <dsp:nvSpPr>
        <dsp:cNvPr id="0" name=""/>
        <dsp:cNvSpPr/>
      </dsp:nvSpPr>
      <dsp:spPr>
        <a:xfrm>
          <a:off x="2053106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Libuv</a:t>
          </a:r>
          <a:endParaRPr lang="en-US" sz="2600" kern="1200" dirty="0"/>
        </a:p>
      </dsp:txBody>
      <dsp:txXfrm>
        <a:off x="2085317" y="3496225"/>
        <a:ext cx="1945749" cy="103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9/17/2018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4873214"/>
            <a:ext cx="604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사용하여 프로토콜을 </a:t>
            </a:r>
            <a:r>
              <a:rPr lang="en-US" altLang="ko-KR" dirty="0" err="1" smtClean="0"/>
              <a:t>SignalR</a:t>
            </a:r>
            <a:r>
              <a:rPr lang="ko-KR" altLang="en-US" dirty="0" smtClean="0"/>
              <a:t>에 맞추면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서버와 통신이 가능할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HTML5 </a:t>
            </a:r>
            <a:r>
              <a:rPr lang="ko-KR" altLang="en-US" sz="4800" b="1" dirty="0" smtClean="0"/>
              <a:t>게임</a:t>
            </a:r>
            <a:r>
              <a:rPr lang="en-US" altLang="ko-KR" sz="4800" b="1" dirty="0" smtClean="0"/>
              <a:t>(MMO)</a:t>
            </a:r>
            <a:r>
              <a:rPr lang="ko-KR" altLang="en-US" sz="4800" b="1" dirty="0" smtClean="0"/>
              <a:t>에서 사용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181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66551" y="4729927"/>
            <a:ext cx="10364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3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671021" y="5172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18447" y="30412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https://docs.microsoft.com/ja-jp/aspnet/core/signalr/streaming?view=aspnetcore-2.1</a:t>
            </a:r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" y="1116050"/>
            <a:ext cx="4165668" cy="11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2497535"/>
            <a:ext cx="10386073" cy="2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Chat Server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710005" y="3105835"/>
            <a:ext cx="11230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https://docs.microsoft.com/ko-kr/aspnet/core/signalr/hubs?view=aspnetcore-2.1#what-is-a-signalr-hub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0005" y="4075373"/>
            <a:ext cx="10908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https://docs.microsoft.com/ko-kr/aspnet/core/signalr/groups?view=aspnetcore-2.1#groups-in-signalr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31185" y="5578744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11026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1276</Words>
  <Application>Microsoft Office PowerPoint</Application>
  <PresentationFormat>와이드스크린</PresentationFormat>
  <Paragraphs>287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Apple SD Gothic Neo</vt:lpstr>
      <vt:lpstr>inherit</vt:lpstr>
      <vt:lpstr>ＭＳ Ｐゴシック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79</cp:revision>
  <dcterms:created xsi:type="dcterms:W3CDTF">2018-09-10T01:15:27Z</dcterms:created>
  <dcterms:modified xsi:type="dcterms:W3CDTF">2018-09-17T07:31:13Z</dcterms:modified>
</cp:coreProperties>
</file>